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photoAlbum/>
  <p:custDataLst>
    <p:tags r:id="rId17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1EFDB-E40B-42A3-95FA-B985054AABF3}" type="datetimeFigureOut">
              <a:rPr lang="en-AU" smtClean="0"/>
              <a:t>8/06/2012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2F2D-DD73-40DC-83EA-F13022179B4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87521609"/>
      </p:ext>
    </p:extLst>
  </p:cSld>
  <p:clrMapOvr>
    <a:masterClrMapping/>
  </p:clrMapOvr>
  <p:transition spd="slow" advClick="0" advTm="4000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1EFDB-E40B-42A3-95FA-B985054AABF3}" type="datetimeFigureOut">
              <a:rPr lang="en-AU" smtClean="0"/>
              <a:t>8/06/2012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2F2D-DD73-40DC-83EA-F13022179B4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96852041"/>
      </p:ext>
    </p:extLst>
  </p:cSld>
  <p:clrMapOvr>
    <a:masterClrMapping/>
  </p:clrMapOvr>
  <p:transition spd="slow" advClick="0" advTm="4000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1EFDB-E40B-42A3-95FA-B985054AABF3}" type="datetimeFigureOut">
              <a:rPr lang="en-AU" smtClean="0"/>
              <a:t>8/06/2012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2F2D-DD73-40DC-83EA-F13022179B4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24020107"/>
      </p:ext>
    </p:extLst>
  </p:cSld>
  <p:clrMapOvr>
    <a:masterClrMapping/>
  </p:clrMapOvr>
  <p:transition spd="slow" advClick="0" advTm="4000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1EFDB-E40B-42A3-95FA-B985054AABF3}" type="datetimeFigureOut">
              <a:rPr lang="en-AU" smtClean="0"/>
              <a:t>8/06/2012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2F2D-DD73-40DC-83EA-F13022179B4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46542616"/>
      </p:ext>
    </p:extLst>
  </p:cSld>
  <p:clrMapOvr>
    <a:masterClrMapping/>
  </p:clrMapOvr>
  <p:transition spd="slow" advClick="0" advTm="4000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1EFDB-E40B-42A3-95FA-B985054AABF3}" type="datetimeFigureOut">
              <a:rPr lang="en-AU" smtClean="0"/>
              <a:t>8/06/2012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2F2D-DD73-40DC-83EA-F13022179B4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42804672"/>
      </p:ext>
    </p:extLst>
  </p:cSld>
  <p:clrMapOvr>
    <a:masterClrMapping/>
  </p:clrMapOvr>
  <p:transition spd="slow" advClick="0" advTm="4000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1EFDB-E40B-42A3-95FA-B985054AABF3}" type="datetimeFigureOut">
              <a:rPr lang="en-AU" smtClean="0"/>
              <a:t>8/06/2012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2F2D-DD73-40DC-83EA-F13022179B4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77088333"/>
      </p:ext>
    </p:extLst>
  </p:cSld>
  <p:clrMapOvr>
    <a:masterClrMapping/>
  </p:clrMapOvr>
  <p:transition spd="slow" advClick="0" advTm="4000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1EFDB-E40B-42A3-95FA-B985054AABF3}" type="datetimeFigureOut">
              <a:rPr lang="en-AU" smtClean="0"/>
              <a:t>8/06/2012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2F2D-DD73-40DC-83EA-F13022179B4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19275784"/>
      </p:ext>
    </p:extLst>
  </p:cSld>
  <p:clrMapOvr>
    <a:masterClrMapping/>
  </p:clrMapOvr>
  <p:transition spd="slow" advClick="0" advTm="4000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1EFDB-E40B-42A3-95FA-B985054AABF3}" type="datetimeFigureOut">
              <a:rPr lang="en-AU" smtClean="0"/>
              <a:t>8/06/2012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2F2D-DD73-40DC-83EA-F13022179B4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53039329"/>
      </p:ext>
    </p:extLst>
  </p:cSld>
  <p:clrMapOvr>
    <a:masterClrMapping/>
  </p:clrMapOvr>
  <p:transition spd="slow" advClick="0" advTm="4000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1EFDB-E40B-42A3-95FA-B985054AABF3}" type="datetimeFigureOut">
              <a:rPr lang="en-AU" smtClean="0"/>
              <a:t>8/06/2012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2F2D-DD73-40DC-83EA-F13022179B4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78111546"/>
      </p:ext>
    </p:extLst>
  </p:cSld>
  <p:clrMapOvr>
    <a:masterClrMapping/>
  </p:clrMapOvr>
  <p:transition spd="slow" advClick="0" advTm="4000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1EFDB-E40B-42A3-95FA-B985054AABF3}" type="datetimeFigureOut">
              <a:rPr lang="en-AU" smtClean="0"/>
              <a:t>8/06/2012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2F2D-DD73-40DC-83EA-F13022179B4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60366882"/>
      </p:ext>
    </p:extLst>
  </p:cSld>
  <p:clrMapOvr>
    <a:masterClrMapping/>
  </p:clrMapOvr>
  <p:transition spd="slow" advClick="0" advTm="4000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1EFDB-E40B-42A3-95FA-B985054AABF3}" type="datetimeFigureOut">
              <a:rPr lang="en-AU" smtClean="0"/>
              <a:t>8/06/2012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2F2D-DD73-40DC-83EA-F13022179B4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03129612"/>
      </p:ext>
    </p:extLst>
  </p:cSld>
  <p:clrMapOvr>
    <a:masterClrMapping/>
  </p:clrMapOvr>
  <p:transition spd="slow" advClick="0" advTm="4000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61EFDB-E40B-42A3-95FA-B985054AABF3}" type="datetimeFigureOut">
              <a:rPr lang="en-AU" smtClean="0"/>
              <a:t>8/06/2012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3E2F2D-DD73-40DC-83EA-F13022179B4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29575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 advTm="4000">
    <p:wip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Springwood High School TTC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Hospitality 2012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129936061"/>
      </p:ext>
    </p:extLst>
  </p:cSld>
  <p:clrMapOvr>
    <a:masterClrMapping/>
  </p:clrMapOvr>
  <p:transition spd="slow" advClick="0" advTm="4000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G_0607_30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0250" y="0"/>
            <a:ext cx="51435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4628907"/>
      </p:ext>
    </p:extLst>
  </p:cSld>
  <p:clrMapOvr>
    <a:masterClrMapping/>
  </p:clrMapOvr>
  <p:transition spd="slow" advClick="0" advTm="4000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G_0609_30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0250" y="0"/>
            <a:ext cx="51435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84357874"/>
      </p:ext>
    </p:extLst>
  </p:cSld>
  <p:clrMapOvr>
    <a:masterClrMapping/>
  </p:clrMapOvr>
  <p:transition spd="slow" advClick="0" advTm="4000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G_0611_30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60953572"/>
      </p:ext>
    </p:extLst>
  </p:cSld>
  <p:clrMapOvr>
    <a:masterClrMapping/>
  </p:clrMapOvr>
  <p:transition spd="slow" advClick="0" advTm="4000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G_0612_30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0250" y="0"/>
            <a:ext cx="51435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83160316"/>
      </p:ext>
    </p:extLst>
  </p:cSld>
  <p:clrMapOvr>
    <a:masterClrMapping/>
  </p:clrMapOvr>
  <p:transition spd="slow" advClick="0" advTm="4000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G_0614_30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54870751"/>
      </p:ext>
    </p:extLst>
  </p:cSld>
  <p:clrMapOvr>
    <a:masterClrMapping/>
  </p:clrMapOvr>
  <p:transition spd="slow" advClick="0" advTm="4000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G_0615_30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27845010"/>
      </p:ext>
    </p:extLst>
  </p:cSld>
  <p:clrMapOvr>
    <a:masterClrMapping/>
  </p:clrMapOvr>
  <p:transition spd="slow" advClick="0" advTm="4000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G_0597_30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0250" y="0"/>
            <a:ext cx="51435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19353557"/>
      </p:ext>
    </p:extLst>
  </p:cSld>
  <p:clrMapOvr>
    <a:masterClrMapping/>
  </p:clrMapOvr>
  <p:transition spd="slow" advClick="0" advTm="4000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G_0598_30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0250" y="0"/>
            <a:ext cx="51435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191395"/>
      </p:ext>
    </p:extLst>
  </p:cSld>
  <p:clrMapOvr>
    <a:masterClrMapping/>
  </p:clrMapOvr>
  <p:transition spd="slow" advClick="0" advTm="4000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G_0599_30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0250" y="0"/>
            <a:ext cx="51435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63780724"/>
      </p:ext>
    </p:extLst>
  </p:cSld>
  <p:clrMapOvr>
    <a:masterClrMapping/>
  </p:clrMapOvr>
  <p:transition spd="slow" advClick="0" advTm="4000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G_0600_30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0250" y="0"/>
            <a:ext cx="51435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20726790"/>
      </p:ext>
    </p:extLst>
  </p:cSld>
  <p:clrMapOvr>
    <a:masterClrMapping/>
  </p:clrMapOvr>
  <p:transition spd="slow" advClick="0" advTm="4000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G_0603_30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81428412"/>
      </p:ext>
    </p:extLst>
  </p:cSld>
  <p:clrMapOvr>
    <a:masterClrMapping/>
  </p:clrMapOvr>
  <p:transition spd="slow" advClick="0" advTm="4000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G_0604_30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67274000"/>
      </p:ext>
    </p:extLst>
  </p:cSld>
  <p:clrMapOvr>
    <a:masterClrMapping/>
  </p:clrMapOvr>
  <p:transition spd="slow" advClick="0" advTm="4000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G_0605_30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87239798"/>
      </p:ext>
    </p:extLst>
  </p:cSld>
  <p:clrMapOvr>
    <a:masterClrMapping/>
  </p:clrMapOvr>
  <p:transition spd="slow" advClick="0" advTm="4000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G_0606_30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0250" y="0"/>
            <a:ext cx="51435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48260508"/>
      </p:ext>
    </p:extLst>
  </p:cSld>
  <p:clrMapOvr>
    <a:masterClrMapping/>
  </p:clrMapOvr>
  <p:transition spd="slow" advClick="0" advTm="4000">
    <p:wipe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Springwood High School TTC&amp;quot;&quot;/&gt;&lt;property id=&quot;20307&quot; value=&quot;256&quot;/&gt;&lt;/object&gt;&lt;object type=&quot;3&quot; unique_id=&quot;10005&quot;&gt;&lt;property id=&quot;20148&quot; value=&quot;5&quot;/&gt;&lt;property id=&quot;20300&quot; value=&quot;Slide 2&quot;/&gt;&lt;property id=&quot;20307&quot; value=&quot;257&quot;/&gt;&lt;/object&gt;&lt;object type=&quot;3&quot; unique_id=&quot;10006&quot;&gt;&lt;property id=&quot;20148&quot; value=&quot;5&quot;/&gt;&lt;property id=&quot;20300&quot; value=&quot;Slide 3&quot;/&gt;&lt;property id=&quot;20307&quot; value=&quot;258&quot;/&gt;&lt;/object&gt;&lt;object type=&quot;3&quot; unique_id=&quot;10007&quot;&gt;&lt;property id=&quot;20148&quot; value=&quot;5&quot;/&gt;&lt;property id=&quot;20300&quot; value=&quot;Slide 4&quot;/&gt;&lt;property id=&quot;20307&quot; value=&quot;259&quot;/&gt;&lt;/object&gt;&lt;object type=&quot;3&quot; unique_id=&quot;10008&quot;&gt;&lt;property id=&quot;20148&quot; value=&quot;5&quot;/&gt;&lt;property id=&quot;20300&quot; value=&quot;Slide 5&quot;/&gt;&lt;property id=&quot;20307&quot; value=&quot;260&quot;/&gt;&lt;/object&gt;&lt;object type=&quot;3&quot; unique_id=&quot;10009&quot;&gt;&lt;property id=&quot;20148&quot; value=&quot;5&quot;/&gt;&lt;property id=&quot;20300&quot; value=&quot;Slide 6&quot;/&gt;&lt;property id=&quot;20307&quot; value=&quot;261&quot;/&gt;&lt;/object&gt;&lt;object type=&quot;3&quot; unique_id=&quot;10010&quot;&gt;&lt;property id=&quot;20148&quot; value=&quot;5&quot;/&gt;&lt;property id=&quot;20300&quot; value=&quot;Slide 7&quot;/&gt;&lt;property id=&quot;20307&quot; value=&quot;262&quot;/&gt;&lt;/object&gt;&lt;object type=&quot;3&quot; unique_id=&quot;10011&quot;&gt;&lt;property id=&quot;20148&quot; value=&quot;5&quot;/&gt;&lt;property id=&quot;20300&quot; value=&quot;Slide 8&quot;/&gt;&lt;property id=&quot;20307&quot; value=&quot;263&quot;/&gt;&lt;/object&gt;&lt;object type=&quot;3&quot; unique_id=&quot;10012&quot;&gt;&lt;property id=&quot;20148&quot; value=&quot;5&quot;/&gt;&lt;property id=&quot;20300&quot; value=&quot;Slide 9&quot;/&gt;&lt;property id=&quot;20307&quot; value=&quot;264&quot;/&gt;&lt;/object&gt;&lt;object type=&quot;3&quot; unique_id=&quot;10013&quot;&gt;&lt;property id=&quot;20148&quot; value=&quot;5&quot;/&gt;&lt;property id=&quot;20300&quot; value=&quot;Slide 10&quot;/&gt;&lt;property id=&quot;20307&quot; value=&quot;265&quot;/&gt;&lt;/object&gt;&lt;object type=&quot;3&quot; unique_id=&quot;10014&quot;&gt;&lt;property id=&quot;20148&quot; value=&quot;5&quot;/&gt;&lt;property id=&quot;20300&quot; value=&quot;Slide 11&quot;/&gt;&lt;property id=&quot;20307&quot; value=&quot;266&quot;/&gt;&lt;/object&gt;&lt;object type=&quot;3&quot; unique_id=&quot;10015&quot;&gt;&lt;property id=&quot;20148&quot; value=&quot;5&quot;/&gt;&lt;property id=&quot;20300&quot; value=&quot;Slide 12&quot;/&gt;&lt;property id=&quot;20307&quot; value=&quot;267&quot;/&gt;&lt;/object&gt;&lt;object type=&quot;3&quot; unique_id=&quot;10016&quot;&gt;&lt;property id=&quot;20148&quot; value=&quot;5&quot;/&gt;&lt;property id=&quot;20300&quot; value=&quot;Slide 13&quot;/&gt;&lt;property id=&quot;20307&quot; value=&quot;268&quot;/&gt;&lt;/object&gt;&lt;object type=&quot;3&quot; unique_id=&quot;10017&quot;&gt;&lt;property id=&quot;20148&quot; value=&quot;5&quot;/&gt;&lt;property id=&quot;20300&quot; value=&quot;Slide 14&quot;/&gt;&lt;property id=&quot;20307&quot; value=&quot;269&quot;/&gt;&lt;/object&gt;&lt;object type=&quot;3&quot; unique_id=&quot;10018&quot;&gt;&lt;property id=&quot;20148&quot; value=&quot;5&quot;/&gt;&lt;property id=&quot;20300&quot; value=&quot;Slide 15&quot;/&gt;&lt;property id=&quot;20307&quot; value=&quot;270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6</Words>
  <Application>Microsoft Office PowerPoint</Application>
  <PresentationFormat>On-screen Show (4:3)</PresentationFormat>
  <Paragraphs>2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Springwood High School TTC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NSW, Department of Education and Training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Springwood High School TTC</dc:title>
  <dc:creator>build</dc:creator>
  <cp:lastModifiedBy>build</cp:lastModifiedBy>
  <cp:revision>2</cp:revision>
  <dcterms:created xsi:type="dcterms:W3CDTF">2012-06-07T23:19:51Z</dcterms:created>
  <dcterms:modified xsi:type="dcterms:W3CDTF">2012-06-07T23:23:44Z</dcterms:modified>
</cp:coreProperties>
</file>